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5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30" r:id="rId15"/>
    <p:sldId id="342" r:id="rId16"/>
    <p:sldId id="338" r:id="rId17"/>
    <p:sldId id="339" r:id="rId18"/>
    <p:sldId id="331" r:id="rId19"/>
    <p:sldId id="332" r:id="rId20"/>
    <p:sldId id="341" r:id="rId21"/>
    <p:sldId id="333" r:id="rId22"/>
    <p:sldId id="317" r:id="rId23"/>
    <p:sldId id="325" r:id="rId24"/>
    <p:sldId id="258" r:id="rId25"/>
    <p:sldId id="259" r:id="rId26"/>
    <p:sldId id="260" r:id="rId27"/>
    <p:sldId id="261" r:id="rId28"/>
    <p:sldId id="262" r:id="rId29"/>
    <p:sldId id="263" r:id="rId30"/>
    <p:sldId id="326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</p:sldIdLst>
  <p:sldSz cx="9144000" cy="5143500" type="screen16x9"/>
  <p:notesSz cx="6858000" cy="9144000"/>
  <p:embeddedFontLst>
    <p:embeddedFont>
      <p:font typeface="Roboto Mono" charset="0"/>
      <p:regular r:id="rId86"/>
      <p:bold r:id="rId87"/>
      <p:italic r:id="rId88"/>
      <p:boldItalic r:id="rId89"/>
    </p:embeddedFont>
    <p:embeddedFont>
      <p:font typeface="隶书" pitchFamily="49" charset="-122"/>
      <p:regular r:id="rId90"/>
    </p:embeddedFont>
    <p:embeddedFont>
      <p:font typeface="Roboto" charset="0"/>
      <p:regular r:id="rId91"/>
      <p:bold r:id="rId92"/>
      <p:italic r:id="rId93"/>
      <p:boldItalic r:id="rId94"/>
    </p:embeddedFont>
    <p:embeddedFont>
      <p:font typeface="Comic Sans MS" pitchFamily="66" charset="0"/>
      <p:regular r:id="rId95"/>
      <p:bold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AC4"/>
    <a:srgbClr val="FD9517"/>
    <a:srgbClr val="FEC580"/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4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838695"/>
            <a:ext cx="6196424" cy="144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</a:t>
            </a:r>
            <a:r>
              <a:rPr lang="zh-CN" altLang="en-US" sz="1800" dirty="0" smtClean="0">
                <a:solidFill>
                  <a:srgbClr val="FFFFFF"/>
                </a:solidFill>
              </a:rPr>
              <a:t>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</a:t>
            </a:r>
            <a:r>
              <a:rPr lang="en-US" altLang="zh-CN" sz="1100" dirty="0" smtClean="0"/>
              <a:t>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</a:t>
            </a:r>
            <a:r>
              <a:rPr lang="en-US" altLang="zh-CN" sz="1100" dirty="0" smtClean="0"/>
              <a:t>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</a:t>
            </a:r>
            <a:r>
              <a:rPr lang="en-US" altLang="zh-CN" sz="1100" dirty="0" smtClean="0"/>
              <a:t>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</a:t>
            </a:r>
            <a:r>
              <a:rPr lang="en-US" altLang="zh-CN" sz="1100" dirty="0" smtClean="0"/>
              <a:t>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++98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</a:t>
            </a:r>
            <a:r>
              <a:rPr lang="zh-CN" altLang="en-US" sz="1600" dirty="0" smtClean="0">
                <a:solidFill>
                  <a:srgbClr val="FFFFFF"/>
                </a:solidFill>
              </a:rPr>
              <a:t>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</a:t>
            </a:r>
            <a:r>
              <a:rPr lang="en-US" altLang="zh-CN" sz="1100" dirty="0" smtClean="0"/>
              <a:t>   }</a:t>
            </a:r>
            <a:endParaRPr lang="en-US" altLang="zh-CN" sz="1100" dirty="0" smtClean="0"/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98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</a:t>
            </a:r>
            <a:r>
              <a:rPr lang="en-US" altLang="zh-CN" sz="1800" dirty="0" smtClean="0">
                <a:solidFill>
                  <a:srgbClr val="FFFFFF"/>
                </a:solidFill>
              </a:rPr>
              <a:t>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11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</a:t>
            </a:r>
            <a:r>
              <a:rPr lang="en-US" altLang="zh-CN" sz="1100" dirty="0" smtClean="0"/>
              <a:t>n </a:t>
            </a:r>
            <a:r>
              <a:rPr lang="en-US" altLang="zh-CN" sz="1100" dirty="0" smtClean="0"/>
              <a:t>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</a:t>
            </a:r>
            <a:r>
              <a:rPr lang="en-US" altLang="zh-CN" dirty="0" smtClean="0"/>
              <a:t>++</a:t>
            </a:r>
            <a:r>
              <a:rPr lang="en-US" altLang="zh-CN" dirty="0" smtClean="0"/>
              <a:t>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</a:t>
            </a:r>
            <a:r>
              <a:rPr lang="pt-BR" altLang="zh-CN" sz="1100" dirty="0" smtClean="0"/>
              <a:t>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 = 1</a:t>
            </a:r>
            <a:r>
              <a:rPr lang="en-US" altLang="zh-CN" sz="1100" dirty="0" smtClean="0"/>
              <a:t>;</a:t>
            </a:r>
            <a:endParaRPr lang="en-US" altLang="zh-CN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</a:t>
            </a:r>
            <a:r>
              <a:rPr lang="en-US" altLang="zh-CN" dirty="0" smtClean="0"/>
              <a:t>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</a:t>
            </a:r>
            <a:r>
              <a:rPr lang="en-US" sz="1800" dirty="0" smtClean="0">
                <a:solidFill>
                  <a:srgbClr val="4D9AC4"/>
                </a:solidFill>
              </a:rPr>
              <a:t>auto function,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C++2a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FFFFFF"/>
                </a:solidFill>
              </a:rPr>
              <a:t>Auto-generated C++ code for every Java class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 dirty="0">
                <a:solidFill>
                  <a:schemeClr val="accent5"/>
                </a:solidFill>
              </a:rPr>
              <a:t>Value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dirty="0">
                <a:solidFill>
                  <a:srgbClr val="FFFFFF"/>
                </a:solidFill>
              </a:rPr>
              <a:t>We need a “function” which maps any key to a unique typename: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C++03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4972</Words>
  <PresentationFormat>全屏显示(16:9)</PresentationFormat>
  <Paragraphs>1080</Paragraphs>
  <Slides>83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1" baseType="lpstr">
      <vt:lpstr>Arial</vt:lpstr>
      <vt:lpstr>宋体</vt:lpstr>
      <vt:lpstr>Roboto Mono</vt:lpstr>
      <vt:lpstr>隶书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21</vt:lpstr>
      <vt:lpstr>幻灯片 22</vt:lpstr>
      <vt:lpstr>幻灯片 23</vt:lpstr>
      <vt:lpstr>Introduction</vt:lpstr>
      <vt:lpstr>Introduction</vt:lpstr>
      <vt:lpstr>Introduction</vt:lpstr>
      <vt:lpstr>Introduction</vt:lpstr>
      <vt:lpstr>Introduction</vt:lpstr>
      <vt:lpstr>Introduction</vt:lpstr>
      <vt:lpstr>幻灯片 30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162</cp:revision>
  <dcterms:modified xsi:type="dcterms:W3CDTF">2018-12-16T09:32:37Z</dcterms:modified>
</cp:coreProperties>
</file>